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6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3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8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1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72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25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6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83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8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B325-66AF-4C7C-950F-733A6D40E624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1DBD-29D7-4DE7-B9FA-5E77856C1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5" b="11561"/>
          <a:stretch/>
        </p:blipFill>
        <p:spPr>
          <a:xfrm>
            <a:off x="72547" y="620688"/>
            <a:ext cx="9124990" cy="5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5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доплаты другой картой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16403" y="2204864"/>
            <a:ext cx="249223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Выберите способ оплаты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2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«Почта Банка» позволяет приобретать билеты по любой цене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использованием средств «Пушкинской карты»!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0"/>
          <a:stretch/>
        </p:blipFill>
        <p:spPr>
          <a:xfrm>
            <a:off x="-116403" y="2564904"/>
            <a:ext cx="9224907" cy="383258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71189" y="2204864"/>
            <a:ext cx="246085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Оплатите билеты в театр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5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4378" y="10573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 в учреждениях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искусства Республики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5229200"/>
            <a:ext cx="8077475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Башкортостан к реализации программы подключились государственные учреждение культуры: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17 театрально-концертных организаций и 4 музея с филиалами.</a:t>
            </a:r>
          </a:p>
        </p:txBody>
      </p:sp>
      <p:pic>
        <p:nvPicPr>
          <p:cNvPr id="19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6"/>
          <a:stretch/>
        </p:blipFill>
        <p:spPr bwMode="auto">
          <a:xfrm>
            <a:off x="1784885" y="3540317"/>
            <a:ext cx="2525480" cy="173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75"/>
          <a:stretch/>
        </p:blipFill>
        <p:spPr bwMode="auto">
          <a:xfrm>
            <a:off x="1784885" y="1556793"/>
            <a:ext cx="2548894" cy="181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7" descr="https://rb7.ru/system/images/image_links/273766/%D0%91%D0%B0%D1%88%D0%B3%D0%BE%D1%81%D1%84%D0%B8%D0%BB%D0%B0%D1%80%D0%BC%D0%BE%D0%BD%D0%B8%D1%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01"/>
          <a:stretch/>
        </p:blipFill>
        <p:spPr bwMode="auto">
          <a:xfrm>
            <a:off x="4505672" y="3540316"/>
            <a:ext cx="2468282" cy="173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1" descr="https://kzngo.ru/images/bd94fe9558/eb6cecbd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154" y="1556792"/>
            <a:ext cx="2418418" cy="18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13" y="1844824"/>
            <a:ext cx="4286871" cy="43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программы для детей и молодежи, проживающих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4918248" y="1484784"/>
            <a:ext cx="5486400" cy="54476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Западная зона:</a:t>
            </a:r>
          </a:p>
          <a:p>
            <a:r>
              <a:rPr lang="ru-RU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Нефтекамская государственная филармония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Восточная зона:</a:t>
            </a:r>
          </a:p>
          <a:p>
            <a:r>
              <a:rPr lang="ru-RU" sz="1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Туймазинский</a:t>
            </a:r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татарский </a:t>
            </a:r>
          </a:p>
          <a:p>
            <a:r>
              <a:rPr lang="ru-RU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драматический театр</a:t>
            </a:r>
          </a:p>
          <a:p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Северо-восточная зона:</a:t>
            </a:r>
          </a:p>
          <a:p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Районный </a:t>
            </a:r>
            <a:r>
              <a:rPr lang="ru-RU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дом 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культуры </a:t>
            </a:r>
            <a:r>
              <a:rPr lang="ru-RU" sz="1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Мечетлинского</a:t>
            </a:r>
            <a:r>
              <a:rPr lang="ru-RU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района РБ</a:t>
            </a:r>
          </a:p>
          <a:p>
            <a:endParaRPr lang="ru-RU" sz="1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Южная зона:</a:t>
            </a:r>
          </a:p>
          <a:p>
            <a:r>
              <a:rPr lang="ru-RU" sz="1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Стерлитамакское</a:t>
            </a:r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государственное 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театрально-концертное объединение;</a:t>
            </a:r>
          </a:p>
          <a:p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Государственный русский 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драматический </a:t>
            </a:r>
            <a:r>
              <a:rPr lang="ru-RU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 </a:t>
            </a:r>
            <a:r>
              <a:rPr lang="ru-RU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г.Стерлитамак</a:t>
            </a:r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Юго-восточная зона:</a:t>
            </a:r>
          </a:p>
          <a:p>
            <a:r>
              <a:rPr lang="ru-RU" sz="1200" b="1" dirty="0" err="1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Салаватский</a:t>
            </a:r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</a:t>
            </a:r>
          </a:p>
          <a:p>
            <a:r>
              <a:rPr lang="ru-RU" sz="1200" b="1" dirty="0" smtClean="0">
                <a:solidFill>
                  <a:srgbClr val="00B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башкирский драматический театр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Центральная зона: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Государственные театрально-концертные 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учреждения на территории Уфы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Зауралье:</a:t>
            </a:r>
          </a:p>
          <a:p>
            <a:r>
              <a:rPr lang="ru-RU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Сибайское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концертно-театральное </a:t>
            </a:r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объединение;</a:t>
            </a:r>
          </a:p>
          <a:p>
            <a:r>
              <a:rPr lang="ru-RU" sz="1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Сибайский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государственный башкирский </a:t>
            </a:r>
            <a:endParaRPr lang="ru-RU" sz="1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театр </a:t>
            </a:r>
            <a:r>
              <a:rPr lang="ru-RU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драмы </a:t>
            </a:r>
            <a:r>
              <a:rPr lang="ru-RU" sz="1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им.Арслана</a:t>
            </a:r>
            <a:r>
              <a:rPr lang="ru-RU" sz="1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Мубарякова</a:t>
            </a: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862" y="4581128"/>
            <a:ext cx="402188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312" y="1568882"/>
            <a:ext cx="402188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862" y="2233191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597" y="616530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312" y="283784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412" y="5373216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862" y="3693914"/>
            <a:ext cx="4016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24524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программа </a:t>
            </a:r>
            <a:b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97968"/>
            <a:ext cx="7848872" cy="315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инициативе Президента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1 сентября 2021 года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России стартует новая культурная программа «Пушкинская карта».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активного привлечения детей и молодежи к изучению художественной культуры и искусства Министерство культуры России запускает проект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«Пушкинская карта».</a:t>
            </a: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14−22 лет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01.09.2021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г. смогут получить банковскую карту, на которую будут начислены деньги для покупки билетов в организации культуры: музеи, театры, филармонии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др.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263" y="-14287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 = банковская карта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700808"/>
            <a:ext cx="8221491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специальная банковская карта «Мир» для молодёжи, которой можно будет расплачиваться только при покупке билетов на культурные мероприятия. Деньги на счёт таких карт будет направлять государство. В 2021 году на каждую карту будет зачислено по 3 тыс. рублей. В следующем году сумму планируют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увеличить.</a:t>
            </a:r>
          </a:p>
          <a:p>
            <a:pPr algn="l">
              <a:lnSpc>
                <a:spcPct val="110000"/>
              </a:lnSpc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может быть выпущена как в виде виртуальной карты, так и в виде пластиковой карты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098">
            <a:off x="2343464" y="3192742"/>
            <a:ext cx="5145082" cy="370149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4965" y="3212976"/>
            <a:ext cx="4248472" cy="272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1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«Пушкинскую карту»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484784"/>
            <a:ext cx="8077475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первом этапе действия программы получить карты можно будет в мобильном приложении «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и в отделениях Почта Банка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Для этого необходимо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устанавить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приложение «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Пройти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регистрацию через портал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заказать выпуск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Пушкинской карты»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(виртуальная или пластиковая карта платежной системы «МИР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»).</a:t>
            </a: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3. Пластиковые карты нужно получить в отделении Почта Банка.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4368"/>
            <a:ext cx="6101796" cy="32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14287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события можно оплатить</a:t>
            </a:r>
            <a:b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«Пушкинской картой»?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6973" y="1700808"/>
            <a:ext cx="3973019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Полную афишу мероприятий, доступных по «Пушкинской карте», можно будет увидеть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1 сентября 2021 года на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портале «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Культура.РФ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приложении «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Госуслуги.Культура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l">
              <a:lnSpc>
                <a:spcPct val="11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C4D67AB-5D18-479E-8144-3AEC46F4C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4"/>
          <a:stretch/>
        </p:blipFill>
        <p:spPr>
          <a:xfrm>
            <a:off x="3779911" y="1723521"/>
            <a:ext cx="5547311" cy="3289655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31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купить билет на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событие?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сайтах организаций культуры, участвующих в программе,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 сентября 2021 г. появится иконка оплаты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Пушкинской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карты.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Такую же возможность предоставят билетные системы и операторы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lnSpc>
                <a:spcPct val="1200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Билеты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можно будет купить и в кассах организаций, если гражданин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подключит виртуальную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карту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Samsung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Apple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Pay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или получит пластиковую карту в банках, участвующих в программе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3573016"/>
            <a:ext cx="8208912" cy="25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29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коллективной покупки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Кейс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прямой линии с президентом учительница сельской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школы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попросила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реализовать возможность ходить на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культурные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вместе с классом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Сервис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коллективной покупки «Почта Банка» позволяет решить эту задачу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75" y="3501008"/>
            <a:ext cx="86725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887" y="4931876"/>
            <a:ext cx="818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Теперь весь класс может сходить на спектакль благодаря «Пушкинской карте»!</a:t>
            </a:r>
          </a:p>
        </p:txBody>
      </p:sp>
    </p:spTree>
    <p:extLst>
      <p:ext uri="{BB962C8B-B14F-4D97-AF65-F5344CB8AC3E}">
        <p14:creationId xmlns:p14="http://schemas.microsoft.com/office/powerpoint/2010/main" xmlns="" val="1185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02627" y="2132856"/>
            <a:ext cx="9283139" cy="41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коллективной покупки билетов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2852936"/>
            <a:ext cx="28438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Выбор билетов учителем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275467"/>
            <a:ext cx="386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«Пушкинской картой»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2977207"/>
            <a:ext cx="2993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Отправка ссылки ученикам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1925216"/>
            <a:ext cx="2811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Выбор билетов учеником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3390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16" y="7971"/>
            <a:ext cx="9324528" cy="687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доплаты другой картой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965" y="1556792"/>
            <a:ext cx="8077475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Кейс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Билеты могут стоить дороже лимита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карты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«Почта Банк» решает данную проблему через доплату билета другой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картой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2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«Почта Банка» позволяет приобретать билеты по любой цене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использованием средств «Пушкинской карты»!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55" y="3429000"/>
            <a:ext cx="8400752" cy="8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8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570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Что такое программа  «Пушкинская карта»? </vt:lpstr>
      <vt:lpstr>«Пушкинская карта» = банковская карта </vt:lpstr>
      <vt:lpstr>Как оформить «Пушкинскую карту» </vt:lpstr>
      <vt:lpstr>Какие события можно оплатить «Пушкинской картой»? </vt:lpstr>
      <vt:lpstr>Как купить билет на событие? </vt:lpstr>
      <vt:lpstr>Сервис коллективной покупки билетов </vt:lpstr>
      <vt:lpstr>Интерфейс коллективной покупки билетов </vt:lpstr>
      <vt:lpstr>Сервис доплаты другой картой </vt:lpstr>
      <vt:lpstr>Интерфейс доплаты другой картой </vt:lpstr>
      <vt:lpstr>«Пушкинская карта» в учреждениях  культуры и искусства Республики Башкортостан </vt:lpstr>
      <vt:lpstr>Доступность программы для детей и молодежи, проживающих в сельской местности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Andreev.M</dc:creator>
  <cp:lastModifiedBy>Vladimir</cp:lastModifiedBy>
  <cp:revision>24</cp:revision>
  <dcterms:created xsi:type="dcterms:W3CDTF">2021-08-10T12:26:43Z</dcterms:created>
  <dcterms:modified xsi:type="dcterms:W3CDTF">2021-08-31T10:38:24Z</dcterms:modified>
</cp:coreProperties>
</file>